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27E3-B98A-496C-A837-0FE81959C5AD}" type="datetimeFigureOut">
              <a:rPr lang="en-US" smtClean="0"/>
              <a:pPr/>
              <a:t>5/23/2021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5E68-130C-4B06-977F-B0B46350F8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27E3-B98A-496C-A837-0FE81959C5AD}" type="datetimeFigureOut">
              <a:rPr lang="en-US" smtClean="0"/>
              <a:pPr/>
              <a:t>5/23/2021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5E68-130C-4B06-977F-B0B46350F8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27E3-B98A-496C-A837-0FE81959C5AD}" type="datetimeFigureOut">
              <a:rPr lang="en-US" smtClean="0"/>
              <a:pPr/>
              <a:t>5/23/2021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5E68-130C-4B06-977F-B0B46350F8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27E3-B98A-496C-A837-0FE81959C5AD}" type="datetimeFigureOut">
              <a:rPr lang="en-US" smtClean="0"/>
              <a:pPr/>
              <a:t>5/23/2021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5E68-130C-4B06-977F-B0B46350F8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27E3-B98A-496C-A837-0FE81959C5AD}" type="datetimeFigureOut">
              <a:rPr lang="en-US" smtClean="0"/>
              <a:pPr/>
              <a:t>5/23/2021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5E68-130C-4B06-977F-B0B46350F8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27E3-B98A-496C-A837-0FE81959C5AD}" type="datetimeFigureOut">
              <a:rPr lang="en-US" smtClean="0"/>
              <a:pPr/>
              <a:t>5/23/2021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5E68-130C-4B06-977F-B0B46350F8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27E3-B98A-496C-A837-0FE81959C5AD}" type="datetimeFigureOut">
              <a:rPr lang="en-US" smtClean="0"/>
              <a:pPr/>
              <a:t>5/23/2021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5E68-130C-4B06-977F-B0B46350F8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27E3-B98A-496C-A837-0FE81959C5AD}" type="datetimeFigureOut">
              <a:rPr lang="en-US" smtClean="0"/>
              <a:pPr/>
              <a:t>5/23/2021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5E68-130C-4B06-977F-B0B46350F8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27E3-B98A-496C-A837-0FE81959C5AD}" type="datetimeFigureOut">
              <a:rPr lang="en-US" smtClean="0"/>
              <a:pPr/>
              <a:t>5/23/2021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5E68-130C-4B06-977F-B0B46350F8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27E3-B98A-496C-A837-0FE81959C5AD}" type="datetimeFigureOut">
              <a:rPr lang="en-US" smtClean="0"/>
              <a:pPr/>
              <a:t>5/23/2021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5E68-130C-4B06-977F-B0B46350F8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27E3-B98A-496C-A837-0FE81959C5AD}" type="datetimeFigureOut">
              <a:rPr lang="en-US" smtClean="0"/>
              <a:pPr/>
              <a:t>5/23/2021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5E68-130C-4B06-977F-B0B46350F8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C27E3-B98A-496C-A837-0FE81959C5AD}" type="datetimeFigureOut">
              <a:rPr lang="en-US" smtClean="0"/>
              <a:pPr/>
              <a:t>5/23/2021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35E68-130C-4B06-977F-B0B46350F84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482884"/>
            <a:ext cx="6932613" cy="4682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312863"/>
            <a:ext cx="8208963" cy="554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0066"/>
                </a:solidFill>
              </a:rPr>
              <a:t>G ‘GEOSNA               </a:t>
            </a:r>
            <a:endParaRPr lang="en-US" sz="6000" dirty="0">
              <a:solidFill>
                <a:srgbClr val="FF006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solidFill>
                <a:srgbClr val="FF0066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620713"/>
            <a:ext cx="8208963" cy="554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0"/>
            <a:ext cx="8208963" cy="554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52400"/>
            <a:ext cx="8208963" cy="554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</Words>
  <Application>Microsoft Office PowerPoint</Application>
  <PresentationFormat>On-screen Show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G ‘GEOSNA               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DARTERS INDIA RESORT PRIVATE LIMITED</dc:title>
  <dc:creator>Admin</dc:creator>
  <cp:lastModifiedBy>Admin</cp:lastModifiedBy>
  <cp:revision>9</cp:revision>
  <dcterms:created xsi:type="dcterms:W3CDTF">2020-03-20T21:38:22Z</dcterms:created>
  <dcterms:modified xsi:type="dcterms:W3CDTF">2021-05-23T14:13:15Z</dcterms:modified>
</cp:coreProperties>
</file>