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2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57261C-8919-4C9F-AA14-D10E21084910}" v="99" dt="2023-09-22T08:26:36.884"/>
    <p1510:client id="{E1C7AE28-C941-464C-887B-FA289A9BD383}" v="33" dt="2023-10-09T09:51:16.4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7434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73DDA-A341-4773-BDB9-FABD261A8A9C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4D41E-D32E-4FDF-A564-AFAB200EA2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72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E50F5-CA6D-B620-7502-0E19CFD79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8EA7D1-6D1C-D313-E144-EDC18BC85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BA8BCA-5982-D949-3276-79FFDADED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748DCF-B408-705B-B124-2A120D37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0D4890-D97C-37EA-FB2E-3C964A7B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05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42585-472F-2883-FECD-2DBC100F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475949B-D0AE-7D6E-6A81-5DDD35F91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8E09C9-DA4D-96A1-986D-38C050C8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7CFE72-69EF-2EEA-F5A0-517102ADC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4B2D8-604A-55F1-1A79-AE2B392F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26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EBAE351-C621-2085-F9FD-8A6FD2F39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00E043-D4C4-6E96-31B6-3E6F0F4E7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065B69-0275-BBC1-1976-3138953DD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7C8E0D-3315-8616-CF0A-10BD3397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95CD90-B0A0-0799-A119-5D0FC836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27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728D5-B0AD-AD45-F5BD-72949285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E638B4-B673-8A56-AD23-1AA6F95E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5967C2-4A34-46D2-BEBC-3A11FFF4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246DCB-9558-4399-11DF-EE66E5257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535A44-67FB-13D4-D246-3AD8C5DA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19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801D8F-BA98-52BE-AA7B-3D99041D8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51C572-4376-F594-1E92-981B2E07A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B4AB0E-570F-C297-4AFB-04F006DA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A93090-FAC2-E5F6-7C14-CD421359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97C5CC-9706-79BF-D646-4B2C7741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23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8C5C8-D9B9-B243-C306-3BF10B1C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25CA7D-5C65-BE1D-5914-420065660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649F2B-A964-A4A4-8191-3C1C5C372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DA52AB-0096-6357-6A70-63CF6E00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94046E-5DF0-BEAC-47A0-71DE0E0D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7A6157-953B-8F7F-C2BE-AD32BAB8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4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ADCA05-814E-7B9E-919C-2EB974448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A7DAE1-D419-1C98-8172-2AB4A2771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FCDC99-87B5-D2DC-267A-1F03BF491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D20F7A-63B3-A742-E0D8-7141632E2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F8245A-95E9-8DA9-3153-E9D19B9AB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8221C5-4679-FA5A-F358-25D51997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84DD442-A575-BF20-2C7C-F269FC5E4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15F069-F385-F190-8171-E2A3867A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88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D516CA-CEB5-3AF3-DC6B-737363025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7B6D80-7DA8-FE6A-883A-D0302C30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0AA5E9-A05C-5BFD-CD65-8C449B7A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6D854E-024B-D1EF-D7E1-B3CE3680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52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300C46-8AF4-3FF4-3BAA-5D8D133B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525E5F0-7E59-F7D0-0914-4084D024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109AD8-8982-B63B-31CD-8CCA37D5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85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B391FC-F4C2-B30F-D23F-985AB2F3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87A6E0-4964-1A5D-8F49-6B87DF2D5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71B40D-95AD-128A-41A2-F32835BDB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FF8854-2E6B-5492-C1B2-BFE61A0A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EDD5D9-CBC7-19C3-2F8B-7EC780AF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4E5797-7247-2265-8096-5E704211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55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4EF48D-58DD-718D-EF83-9D4F5ACB4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0495D15-2EBF-369A-7207-DA4ADC2B4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03A6E1-60FD-B276-A5F7-808909740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A4623D-2C20-CD45-1F9F-552C2F342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1805CC-FD88-C4F0-6AC2-433BC408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92FCE1-252B-D50D-B9CF-8ED4F44A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2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D820EB-1BBF-0914-662B-AB678D956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B70E5-EC44-7491-0729-724DAF373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40F337-801E-077B-8626-8A62624FE4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E3ED0-CFAE-4CEF-A7ED-356CDFD6DC08}" type="datetimeFigureOut">
              <a:rPr lang="de-DE" smtClean="0"/>
              <a:t>10.03.2024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AF3A83-8D62-525C-82CA-1356958E0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47EC91-636F-8608-EA51-C6AEECC5C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A0B70-AF26-44FD-88D8-5E884767F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36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35CF03C-A190-4196-BAE0-854ECD57B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541" y="1929149"/>
            <a:ext cx="9164918" cy="299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5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03a078-e112-4fab-b8dc-1de6c1741fc3">
      <Terms xmlns="http://schemas.microsoft.com/office/infopath/2007/PartnerControls"/>
    </lcf76f155ced4ddcb4097134ff3c332f>
    <TaxCatchAll xmlns="206e4b75-81e8-4958-b1f2-748b72d1c70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CA40EBD853AE45BB9C63A59A8034B4" ma:contentTypeVersion="17" ma:contentTypeDescription="Ein neues Dokument erstellen." ma:contentTypeScope="" ma:versionID="4c14078883d43672aa91980d22b39131">
  <xsd:schema xmlns:xsd="http://www.w3.org/2001/XMLSchema" xmlns:xs="http://www.w3.org/2001/XMLSchema" xmlns:p="http://schemas.microsoft.com/office/2006/metadata/properties" xmlns:ns2="7903a078-e112-4fab-b8dc-1de6c1741fc3" xmlns:ns3="206e4b75-81e8-4958-b1f2-748b72d1c708" targetNamespace="http://schemas.microsoft.com/office/2006/metadata/properties" ma:root="true" ma:fieldsID="aeaf06e6769cce936f4700927bbd89b1" ns2:_="" ns3:_="">
    <xsd:import namespace="7903a078-e112-4fab-b8dc-1de6c1741fc3"/>
    <xsd:import namespace="206e4b75-81e8-4958-b1f2-748b72d1c7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3a078-e112-4fab-b8dc-1de6c1741f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62507312-5989-432a-bc7e-3f0f5e011f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e4b75-81e8-4958-b1f2-748b72d1c7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2254ef-1285-4588-a6cb-e2cb84c6e523}" ma:internalName="TaxCatchAll" ma:showField="CatchAllData" ma:web="206e4b75-81e8-4958-b1f2-748b72d1c7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465B1C-DC4A-476C-BD5A-91FD74AAFFEA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7903a078-e112-4fab-b8dc-1de6c1741fc3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06e4b75-81e8-4958-b1f2-748b72d1c708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73A3C6A-1B1D-4383-BDA7-44812498E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039071-58BC-4AB6-8294-CC94A17370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03a078-e112-4fab-b8dc-1de6c1741fc3"/>
    <ds:schemaRef ds:uri="206e4b75-81e8-4958-b1f2-748b72d1c7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Meeting Microsoft / VALE</dc:title>
  <dc:creator>Elena Braun</dc:creator>
  <cp:lastModifiedBy>Shimon Szmigiel | blnk GmbH</cp:lastModifiedBy>
  <cp:revision>31</cp:revision>
  <dcterms:created xsi:type="dcterms:W3CDTF">2022-09-20T07:49:47Z</dcterms:created>
  <dcterms:modified xsi:type="dcterms:W3CDTF">2024-03-10T13:18:57Z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0x01010050CA40EBD853AE45BB9C63A59A8034B4</vt:lpwstr>
  </property>
  <property fmtid="{D5CDD505-2E9C-101B-9397-08002B2CF9AE}" pid="3" name="MediaServiceImageTags">
    <vt:lpwstr/>
  </property>
</Properties>
</file>