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597E63F-F807-A77A-732B-D9E03C2946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6861A322-A80B-462D-D175-E8FD150588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8DFC52B3-A776-3A83-C375-D214D74D8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54C73A4C-B9FF-3F21-8991-14B11CFFD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EA0FF203-D09A-32C4-1545-DD3028CF7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57831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C87B621-6918-6D40-53FF-CDA0177D1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B72576E-9E5C-1D52-67CE-F809053C9D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7E39ADC6-D65C-F74F-6C7A-BAC90F7BA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272A6E5-4944-02D8-9D2E-8413B4B1C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7E9896BC-248E-EDEE-65B7-52A52F000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04647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991E4F9-5EC0-D997-B52C-B9B8566EC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58EDFFAE-C813-0E4A-2DB6-21C41D6F97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AA7AF545-9DF2-F28E-EB5B-803AE9594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D294C950-5CF7-C0A2-8DDD-F3E57784B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A13E43F1-F058-E273-870B-223DE9FF0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65065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4ECDCE1-1F97-C427-8E58-9D7B899DE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B1C23F7-0074-AC8E-D59F-84FA5A6837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11A5EF23-B7F2-6389-C779-1AAA46E8D2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4EB79FA5-5C64-9ABD-4376-8DA36D680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C8B5AF3E-1751-ADF6-916E-7036B5EF5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2EC1F301-E745-6DFD-04F6-B6D9252A8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91485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3CB5C02-8BB9-DEB3-DA1E-0EAE26727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3018DB68-5065-D18C-9152-32868AF7D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7555D1AD-66C4-BF50-D322-20EEAE510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A2A7F84B-BD7E-584C-609F-DF99E016B6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36D95F2C-EC51-6581-1345-68DA977C62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D67E8DB5-0213-BDAD-943A-0A11B721B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55E4E6FA-672A-5E20-0E77-AEBB333D8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D48FC8FD-0C0E-7200-9BD5-E7E289A8F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87013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E85E569-A4C8-77D1-B527-27C896965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2C9B1B39-0A62-E280-6010-E5E85CFD1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B37612EC-9E22-3829-A6C9-A6B167803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485F42BC-8D70-770F-E168-6C6ADD8BA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18616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EADA706E-B5AB-59D3-EB0F-1ABC2B4A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DB4C08F9-DBC8-E554-0DE3-FE854BDF7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F0636850-BEAA-02F8-1AA3-88A14CB38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74461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F7233E7-23C7-85D4-F95F-D671B9EC4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5448EFF1-AFE8-9CB3-6934-004D21A27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AED007DB-FCD1-38F6-7330-6D07BC93B3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DC344D1C-A5CA-9679-F2F5-D5B03147F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C24C8204-39AB-9078-EC69-1EBEB77FD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8DEAC93D-7FD7-A685-533A-4D6FDC2E7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06475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C0909CE-F867-23E8-F047-8AEAB206E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814612D-6B68-3689-6B9D-5FBEA21376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74CAF9A4-6F68-3241-71AA-AF31875615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DFAEF16A-4E13-5AC8-55D9-5D43925F1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8940463A-EEC1-ACD0-E91F-0E178FD4D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8DEA7D86-6B4A-BAD1-00BE-515253EA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00468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E1CD6B7-082D-D4FD-D7AB-17A200F38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1F58CF7F-B432-58CE-A1D9-A28B43F98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E8190EE5-7234-DD48-04B9-6EA29392C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216FD13D-2B3B-46BF-D2DC-9C023D10E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5C07AC84-BB26-85A4-BA69-A3FD0BDFE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3624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A788D710-D67C-0390-E2EA-C04A492E97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7BF58E96-71F6-4ED8-7107-F44978B60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35363EAB-AE65-0911-ABF6-07070768A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E64E4BA-6307-E985-288F-DC8A9849B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FEA85F60-EFAD-CC3F-D776-74BA17F40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59566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52DC882B-94E2-CB20-759B-B0379D655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498B4BF8-359B-AD0E-0F40-A385F32C37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4CF6D217-0F77-C9CE-F67B-F408C2645B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4C0CA-89A0-4D5C-A547-28B7C170C943}" type="datetimeFigureOut">
              <a:rPr lang="nb-NO" smtClean="0"/>
              <a:t>24.11.2022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18FD04ED-A436-8C3B-CD43-277A976AC6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F718588-2A42-14C1-DEE6-7168DB3122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E8314-72E9-41D0-854A-0CBC098E32A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79780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B3F710DB-8E4F-3796-8248-276946B269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332"/>
          <a:stretch/>
        </p:blipFill>
        <p:spPr bwMode="auto">
          <a:xfrm>
            <a:off x="3114110" y="1367541"/>
            <a:ext cx="5121017" cy="87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5960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jonny@totoutvikling.no</dc:creator>
  <cp:lastModifiedBy>jonny@totoutvikling.no</cp:lastModifiedBy>
  <cp:revision>2</cp:revision>
  <dcterms:created xsi:type="dcterms:W3CDTF">2022-11-17T08:41:43Z</dcterms:created>
  <dcterms:modified xsi:type="dcterms:W3CDTF">2022-11-24T13:17:26Z</dcterms:modified>
</cp:coreProperties>
</file>